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082F38-B128-DE7B-F090-79A64AEBF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23878A-8C36-B16E-8ED7-45F02C39A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2A09DC-62D3-178D-7899-B66AC118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E3EC-5AF6-4E5A-9DF7-913572B41AD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AC3D16-84E0-1193-A68F-B28391182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B18F98-9B3B-3621-A2DE-5892B253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A727-8AF6-4069-852A-81523E8A7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76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238AA-6350-01DF-7C9B-AA19AC940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9FE4A0-3E6F-77B8-AD43-2B08398B9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66EDDA-552D-6F47-AC25-41BB2437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E3EC-5AF6-4E5A-9DF7-913572B41AD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E65786-97F0-A41B-686A-DCF2E6175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8BA982-F92F-946E-53EA-EEB283C8F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A727-8AF6-4069-852A-81523E8A7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72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FE42CA-C736-FD99-E019-A53A66BDE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87ABD2-5774-0D7B-A32B-0EA900511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586DDA-C129-9D2D-DAAD-81B461924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E3EC-5AF6-4E5A-9DF7-913572B41AD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50562-06F6-BCEC-8382-0B91F9C30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14D7FF-8481-F1AE-AB7B-A4F218A4F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A727-8AF6-4069-852A-81523E8A7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77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46575-D77D-13CD-B8E1-EF77FB424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DC9C1A-FB0A-1BBA-5CB3-8830F844C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C772C1-F31D-44A5-6142-98928F5D7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E3EC-5AF6-4E5A-9DF7-913572B41AD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2BE728-2CA3-FBB1-A8F3-11971EC2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CB93C-8780-46ED-F71F-B787641D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A727-8AF6-4069-852A-81523E8A7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271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6C6A7-6C5E-D3A8-2676-CBA8DBD9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ECC79F-5207-980C-0AC5-8E8B556A4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9C60E6-6C0F-8019-A737-B64A3777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E3EC-5AF6-4E5A-9DF7-913572B41AD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C6EC32-878A-CDB1-2EB1-430A9C6D8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7B7A56-6992-6AEA-82E0-D42396D9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A727-8AF6-4069-852A-81523E8A7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8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A993B-254F-5947-065D-51B47875C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F506B7-0D52-C960-E56C-B09ED40BC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320F43-8C21-91AA-3757-A107DD53E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1B9AA5-682C-6B63-B1BA-BB0036ABC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E3EC-5AF6-4E5A-9DF7-913572B41AD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A18F72-5B9F-43B8-D6A9-4701C21A1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46E233-CFEE-7CF9-F7F2-1C2135596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A727-8AF6-4069-852A-81523E8A7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026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C0BB0-D318-131D-9E54-CC68B4123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1A71CD-2BE2-9001-78B1-EB93AAD0F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152358-6CD9-C2FF-DB75-45EF36D84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6D2261-C14F-8C28-30D9-4341DBD51E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E0104C-7364-E4A4-5C91-BA1BB984D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BCDDD6-110C-6490-53A5-C48785232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E3EC-5AF6-4E5A-9DF7-913572B41AD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1FF2B8F-1792-58DE-DF5A-B09BCAFC9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26E643-BAD8-09FA-C24B-7DEE7EB7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A727-8AF6-4069-852A-81523E8A7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85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5A487-F2AB-AC3B-0595-121A677B5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C4A0C7-8078-BEF2-9AA3-9090D29A7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E3EC-5AF6-4E5A-9DF7-913572B41AD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AE7051-1E69-5267-CBA5-41A66E37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F08A61-2982-FC79-CFE9-656AED4F6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A727-8AF6-4069-852A-81523E8A7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551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41936C-0F80-5382-322A-4033B5568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E3EC-5AF6-4E5A-9DF7-913572B41AD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BFE561-ED87-E046-E080-298277A68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6E2E01-EF42-19FA-B505-128D402F2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A727-8AF6-4069-852A-81523E8A7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61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FE69D-CE21-272E-BB60-8C9986C9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50BD82-9D89-1794-E0B9-D8C6E94D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A8226C-599F-43C8-0BF1-3A6089E6C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3BA886-B20F-3918-6910-5B05234B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E3EC-5AF6-4E5A-9DF7-913572B41AD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8FEFFB-B854-019B-F023-F77C59DB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DF984D-F54C-3830-CEB2-F5410FB8C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A727-8AF6-4069-852A-81523E8A7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367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EC7E5-509F-EBED-8840-C055BBA0C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E355E7-4238-2140-4501-4512BFB8F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425B06-A4CA-BFD4-74DD-FF5150B80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EE1DA7-FA6E-9C54-E45B-95ED25134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E3EC-5AF6-4E5A-9DF7-913572B41AD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C46B96-1A13-0457-FA4D-CECFCEC66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04FA2D-26FC-40DC-2D10-92F2FEB2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A727-8AF6-4069-852A-81523E8A7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35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3B2207-9B3F-C7D6-C1FD-4249B8B2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9F9A59-2CA6-8038-629A-ACE9AC564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09D787-34F7-2AD3-655C-3B602D342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9E3EC-5AF6-4E5A-9DF7-913572B41AD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C2BD22-B595-9089-5C82-D200110B6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4BC4A8-20CA-F9EF-D871-EAC90715B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AA727-8AF6-4069-852A-81523E8A7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43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8B756-0D05-DEFB-F133-4E2BB8C4D9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Скорость химической реакции.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FB41D0-D005-2D2F-8FAF-AE70165877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Практическая работа.	</a:t>
            </a:r>
          </a:p>
        </p:txBody>
      </p:sp>
    </p:spTree>
    <p:extLst>
      <p:ext uri="{BB962C8B-B14F-4D97-AF65-F5344CB8AC3E}">
        <p14:creationId xmlns:p14="http://schemas.microsoft.com/office/powerpoint/2010/main" val="2347788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93D30-EA1C-C347-D446-FDDAC7EC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/>
              <a:t>Цель работы. </a:t>
            </a:r>
            <a:r>
              <a:rPr lang="ru-RU" sz="2400" dirty="0"/>
              <a:t>Опытным путём установить влияние концентрации реагирующих веществ, температуры и катализатора на скорость взаимодействия иодида калия с пероксидом водорода.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B9654B-CFEA-A631-4A25-5263D82C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877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Приборы и материалы. </a:t>
            </a:r>
            <a:r>
              <a:rPr lang="ru-RU" sz="2400" dirty="0"/>
              <a:t>Штатив пробирочный, пробирки, весы лабораторные, плитка электрическая, термостойкий стакан, мензурка, шпатель, иодид калия кристаллический, дистиллированная вода, пероксид водорода 3 % концентрации, крахмальный клейстер, сульфат меди (//).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9EAD17-58C7-506A-C3F5-2BFAE12C1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562" y="3429000"/>
            <a:ext cx="4404245" cy="329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63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64243-3D7D-EC52-4433-0394D8AC3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Подготовка к эксперименту.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69393FD-12C0-AB3F-1E50-35737FE28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778" y="1660663"/>
            <a:ext cx="4724232" cy="35366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4F9BF8-53B7-92B3-BF7C-AF780CB60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639" y="1660663"/>
            <a:ext cx="4719875" cy="353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1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541E30-242C-89D4-E04E-E92AF818B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04" y="3159888"/>
            <a:ext cx="3202330" cy="24017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B82D8F-6F2B-0A01-6238-07DD92C8C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513" y="3020992"/>
            <a:ext cx="4452395" cy="333929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E96BC-2B7A-486A-FC62-1F67E3442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Проведение эксперимента.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A7B521A6-C5CA-806F-4830-9EE4DA003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346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D2F14-A1A2-8A77-2B75-747E6BCA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2400" dirty="0"/>
              <a:t>Результаты эксперимента.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34F354E-862B-BA51-75A9-5042204405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2524486"/>
              </p:ext>
            </p:extLst>
          </p:nvPr>
        </p:nvGraphicFramePr>
        <p:xfrm>
          <a:off x="1794077" y="1990847"/>
          <a:ext cx="8437944" cy="3854367"/>
        </p:xfrm>
        <a:graphic>
          <a:graphicData uri="http://schemas.openxmlformats.org/drawingml/2006/table">
            <a:tbl>
              <a:tblPr firstRow="1" firstCol="1" bandRow="1"/>
              <a:tblGrid>
                <a:gridCol w="1232640">
                  <a:extLst>
                    <a:ext uri="{9D8B030D-6E8A-4147-A177-3AD203B41FA5}">
                      <a16:colId xmlns:a16="http://schemas.microsoft.com/office/drawing/2014/main" val="637732278"/>
                    </a:ext>
                  </a:extLst>
                </a:gridCol>
                <a:gridCol w="2898738">
                  <a:extLst>
                    <a:ext uri="{9D8B030D-6E8A-4147-A177-3AD203B41FA5}">
                      <a16:colId xmlns:a16="http://schemas.microsoft.com/office/drawing/2014/main" val="1413363296"/>
                    </a:ext>
                  </a:extLst>
                </a:gridCol>
                <a:gridCol w="2404777">
                  <a:extLst>
                    <a:ext uri="{9D8B030D-6E8A-4147-A177-3AD203B41FA5}">
                      <a16:colId xmlns:a16="http://schemas.microsoft.com/office/drawing/2014/main" val="2850518881"/>
                    </a:ext>
                  </a:extLst>
                </a:gridCol>
                <a:gridCol w="1901789">
                  <a:extLst>
                    <a:ext uri="{9D8B030D-6E8A-4147-A177-3AD203B41FA5}">
                      <a16:colId xmlns:a16="http://schemas.microsoft.com/office/drawing/2014/main" val="3237922462"/>
                    </a:ext>
                  </a:extLst>
                </a:gridCol>
              </a:tblGrid>
              <a:tr h="926814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пробирки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Содержание пробирки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Последовательность посинения растворов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Влияние какого фактора сказалось на ʋ </a:t>
                      </a:r>
                      <a:r>
                        <a:rPr lang="ru-RU" sz="1400" kern="1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1825951"/>
                  </a:ext>
                </a:extLst>
              </a:tr>
              <a:tr h="926814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0,4 % р-р иодида калия при комнатной температуре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41086"/>
                  </a:ext>
                </a:extLst>
              </a:tr>
              <a:tr h="617875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0,4 % р-р иодида калия горячий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Ускоряет процесс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484054"/>
                  </a:ext>
                </a:extLst>
              </a:tr>
              <a:tr h="617875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0,4 % р-р иодида калия с сульфатом меди (//)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Замедляет реакцию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744447"/>
                  </a:ext>
                </a:extLst>
              </a:tr>
              <a:tr h="764989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0,8 % р-р иодида калия</a:t>
                      </a:r>
                    </a:p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Ускоряет процесс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359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205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F96EB46-28EC-F2FC-D081-79053FA0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Вывод.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C0E9B04-1408-6DCE-A5EB-7ABA19A62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10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Опытным путём установили, что на скорость взаимодействия иодида калия с пероксидом водорода влияет повышение температуры и концентрации реагирующих веществ. Реакция смещается в сторону образования выводимого продукта (сульфат меди (//) взаимодействует с образующимся гидроксидом калия), уменьшается </a:t>
            </a:r>
            <a:r>
              <a:rPr lang="ru-RU"/>
              <a:t>концентрация продукта.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8293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186</Words>
  <Application>Microsoft Office PowerPoint</Application>
  <PresentationFormat>Широкоэкранный</PresentationFormat>
  <Paragraphs>30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Скорость химической реакции. </vt:lpstr>
      <vt:lpstr>Цель работы. Опытным путём установить влияние концентрации реагирующих веществ, температуры и катализатора на скорость взаимодействия иодида калия с пероксидом водорода.</vt:lpstr>
      <vt:lpstr>Подготовка к эксперименту.</vt:lpstr>
      <vt:lpstr>Проведение эксперимента.</vt:lpstr>
      <vt:lpstr> Результаты эксперимента.</vt:lpstr>
      <vt:lpstr>Вывод.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наведи порядок у пк</dc:creator>
  <cp:lastModifiedBy>наведи порядок у пк</cp:lastModifiedBy>
  <cp:revision>2</cp:revision>
  <dcterms:created xsi:type="dcterms:W3CDTF">2024-11-30T08:52:49Z</dcterms:created>
  <dcterms:modified xsi:type="dcterms:W3CDTF">2024-12-03T10:56:02Z</dcterms:modified>
</cp:coreProperties>
</file>